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sldIdLst>
    <p:sldId id="317" r:id="rId2"/>
    <p:sldId id="256" r:id="rId3"/>
    <p:sldId id="286" r:id="rId4"/>
    <p:sldId id="260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9" r:id="rId25"/>
    <p:sldId id="340" r:id="rId26"/>
    <p:sldId id="26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9"/>
            <p14:sldId id="340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ADF0DD-E054-4DF7-9096-A4CCC8A1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75" y="346104"/>
            <a:ext cx="8590706" cy="6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3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60B100-D5F9-4F09-AF95-DBAB316E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1" y="478565"/>
            <a:ext cx="9986625" cy="56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42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E8441B-7E84-4156-8E90-167D36BF4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4" y="598206"/>
            <a:ext cx="10208953" cy="547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40BD12-B977-4BED-AE72-7BB32FE3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531491"/>
            <a:ext cx="9813274" cy="57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4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D10CB9-AAC8-49BF-897C-735EC18E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2" y="538385"/>
            <a:ext cx="9896892" cy="53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DCEE01-5D49-4390-A901-24D8DABF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9" y="383473"/>
            <a:ext cx="9458138" cy="63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2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46E45D-5FFA-4C60-AF28-258A2A39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59" y="572566"/>
            <a:ext cx="9057608" cy="59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FEB522-3E51-46F2-AD77-DC065526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4" y="287956"/>
            <a:ext cx="9630391" cy="6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0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CE59A2-8475-4FE4-B419-E20EE9A6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578901"/>
            <a:ext cx="9944737" cy="57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5F22F2-8BC2-4547-B187-55B48EDE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01" y="495656"/>
            <a:ext cx="9290090" cy="58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4 Объектные типы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C58C1A-7E1F-43B9-BFCA-0016CD81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6" y="683663"/>
            <a:ext cx="9790215" cy="53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0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8731E1-94A4-49F7-8F3C-1365127B9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48" y="376015"/>
            <a:ext cx="9129386" cy="61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5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1ED5C3-0332-405E-9AD0-9304EB0D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21" y="460396"/>
            <a:ext cx="9457366" cy="60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20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6E0D1D-8C03-4112-AEB4-BC987AE67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0" y="735883"/>
            <a:ext cx="9800757" cy="538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30DDBF-6D09-4732-8476-DD2AE96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650120"/>
            <a:ext cx="10111024" cy="55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5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48FC16-E504-49DC-B9B4-DBFEE9FD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3" y="333284"/>
            <a:ext cx="10026471" cy="574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5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275670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Объектный тип: Объект (Object)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Свойства объекта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Методы объекта</a:t>
            </a: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Объектный тип: Массив (</a:t>
            </a:r>
            <a:r>
              <a:rPr lang="ru-RU" sz="2800" dirty="0" err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Array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)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Методы для работы с массивами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F487FA-D7E3-4CED-A817-A7320C61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47" y="822521"/>
            <a:ext cx="9565403" cy="52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2B7E1A-4D15-4DBE-9019-F5815047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9" y="495656"/>
            <a:ext cx="9590194" cy="525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2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597514-4B18-48FB-B4FF-8D98D167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22" y="640934"/>
            <a:ext cx="8635852" cy="57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7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73AF15-B900-4F26-8BE0-D19694AA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55" y="734937"/>
            <a:ext cx="9604331" cy="51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4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908DFD-DC75-4BD6-BE0A-40834EA7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22" y="717846"/>
            <a:ext cx="9784618" cy="52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AC31E5-98D4-4BA6-83FE-A716B1C4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884" y="564144"/>
            <a:ext cx="9224703" cy="5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739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</TotalTime>
  <Words>174</Words>
  <Application>Microsoft Office PowerPoint</Application>
  <PresentationFormat>Широкоэкранный</PresentationFormat>
  <Paragraphs>56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Open Sans</vt:lpstr>
      <vt:lpstr>Arial</vt:lpstr>
      <vt:lpstr>Calibri</vt:lpstr>
      <vt:lpstr>Wingdings 3</vt:lpstr>
      <vt:lpstr>Тема Office</vt:lpstr>
      <vt:lpstr>Описание курса</vt:lpstr>
      <vt:lpstr>Модуль 4 Объектные типы</vt:lpstr>
      <vt:lpstr>В этом модуле мы рассмотрим: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112</cp:revision>
  <dcterms:created xsi:type="dcterms:W3CDTF">2023-04-14T11:23:01Z</dcterms:created>
  <dcterms:modified xsi:type="dcterms:W3CDTF">2024-03-27T19:17:23Z</dcterms:modified>
</cp:coreProperties>
</file>